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6F8C531-83A8-40F3-A7FC-01957BCC429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E71F1F0-30E3-4A61-B01A-75BF1863E1C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543800" cy="1235968"/>
          </a:xfrm>
        </p:spPr>
        <p:txBody>
          <a:bodyPr/>
          <a:lstStyle/>
          <a:p>
            <a:pPr algn="ctr"/>
            <a:r>
              <a:rPr lang="sl-SI" b="1" dirty="0" smtClean="0"/>
              <a:t>LJUBLJANA</a:t>
            </a:r>
            <a:endParaRPr lang="en-US" b="1" dirty="0"/>
          </a:p>
        </p:txBody>
      </p:sp>
      <p:pic>
        <p:nvPicPr>
          <p:cNvPr id="1026" name="Picture 2" descr="Rezultat iskanja slik za LJUBLJ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8015602" cy="45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9"/>
            <a:ext cx="2650690" cy="39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zultat iskanja slik za preÅ¡ernov t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38042"/>
            <a:ext cx="6636185" cy="44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07504" y="4003309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/>
              <a:t>PREŠEREN STATUE</a:t>
            </a:r>
            <a:endParaRPr lang="en-US" sz="2000" b="1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88024" y="249957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PREŠEREN SQUARE</a:t>
            </a:r>
            <a:endParaRPr lang="en-US" sz="2400" b="1" dirty="0"/>
          </a:p>
        </p:txBody>
      </p:sp>
      <p:cxnSp>
        <p:nvCxnSpPr>
          <p:cNvPr id="6" name="Raven puščični povezovalnik 5"/>
          <p:cNvCxnSpPr/>
          <p:nvPr/>
        </p:nvCxnSpPr>
        <p:spPr>
          <a:xfrm flipV="1">
            <a:off x="3059832" y="1268760"/>
            <a:ext cx="504056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2843808" y="764704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FRANCISCAN CHURCH</a:t>
            </a:r>
            <a:endParaRPr lang="en-US" sz="2000" b="1" dirty="0"/>
          </a:p>
        </p:txBody>
      </p:sp>
      <p:cxnSp>
        <p:nvCxnSpPr>
          <p:cNvPr id="9" name="Raven puščični povezovalnik 8"/>
          <p:cNvCxnSpPr/>
          <p:nvPr/>
        </p:nvCxnSpPr>
        <p:spPr>
          <a:xfrm flipH="1" flipV="1">
            <a:off x="8028384" y="1412776"/>
            <a:ext cx="216024" cy="29444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/>
        </p:nvSpPr>
        <p:spPr>
          <a:xfrm>
            <a:off x="6948264" y="96475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PHARMACY</a:t>
            </a:r>
            <a:endParaRPr lang="en-US" sz="2000" b="1" dirty="0"/>
          </a:p>
        </p:txBody>
      </p:sp>
      <p:cxnSp>
        <p:nvCxnSpPr>
          <p:cNvPr id="14" name="Raven puščični povezovalnik 13"/>
          <p:cNvCxnSpPr/>
          <p:nvPr/>
        </p:nvCxnSpPr>
        <p:spPr>
          <a:xfrm flipV="1">
            <a:off x="5724128" y="1844824"/>
            <a:ext cx="432048" cy="2796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jeZBesedilom 15"/>
          <p:cNvSpPr txBox="1"/>
          <p:nvPr/>
        </p:nvSpPr>
        <p:spPr>
          <a:xfrm>
            <a:off x="4499992" y="148478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DEPARTMENT STORE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285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zultat iskanja slik za TROMOSTOV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1"/>
            <a:ext cx="530442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115616" y="353833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TRIPLE BRIDGE</a:t>
            </a:r>
            <a:endParaRPr lang="en-U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37476"/>
            <a:ext cx="5280786" cy="352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115616" y="630932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DRAGON BRIDGE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20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3568" y="3880351"/>
            <a:ext cx="3434720" cy="509295"/>
          </a:xfrm>
        </p:spPr>
        <p:txBody>
          <a:bodyPr/>
          <a:lstStyle/>
          <a:p>
            <a:r>
              <a:rPr lang="sl-SI" sz="2000" b="1" dirty="0" smtClean="0">
                <a:effectLst/>
              </a:rPr>
              <a:t>COBBLERS‘ BRIDGE</a:t>
            </a:r>
            <a:endParaRPr lang="en-US" sz="2000" b="1" dirty="0">
              <a:effectLst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388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645024"/>
            <a:ext cx="4835759" cy="345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88937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832454" y="5661248"/>
            <a:ext cx="3451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/>
              <a:t>BUTCHER‘S BRIDGE or LJUBLJANA‘S LOVE BRIDGE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358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3495675"/>
            <a:ext cx="3312368" cy="653405"/>
          </a:xfrm>
        </p:spPr>
        <p:txBody>
          <a:bodyPr/>
          <a:lstStyle/>
          <a:p>
            <a:r>
              <a:rPr lang="sl-SI" sz="2000" b="1" dirty="0" smtClean="0"/>
              <a:t>LJUBLJANA‘S MARKET</a:t>
            </a:r>
            <a:endParaRPr lang="en-US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00" y="3495675"/>
            <a:ext cx="5001300" cy="33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902340" y="594928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ŠENTJAKOB THEATRE or PUPPET THEATRE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05485"/>
            <a:ext cx="2843808" cy="19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3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3653084"/>
            <a:ext cx="3707904" cy="613799"/>
          </a:xfrm>
        </p:spPr>
        <p:txBody>
          <a:bodyPr/>
          <a:lstStyle/>
          <a:p>
            <a:r>
              <a:rPr lang="sl-SI" sz="2000" b="1" dirty="0" smtClean="0">
                <a:effectLst/>
              </a:rPr>
              <a:t>LJUBLJANA CASTLE</a:t>
            </a:r>
            <a:endParaRPr lang="en-US" sz="2000" b="1" dirty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104" cy="367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38945"/>
            <a:ext cx="5148064" cy="34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1022200" y="6021288"/>
            <a:ext cx="3463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TOWN SQUARE </a:t>
            </a:r>
            <a:r>
              <a:rPr lang="sl-SI" sz="2000" b="1" dirty="0" err="1" smtClean="0"/>
              <a:t>with</a:t>
            </a:r>
            <a:endParaRPr lang="sl-SI" sz="2000" b="1" dirty="0" smtClean="0"/>
          </a:p>
          <a:p>
            <a:r>
              <a:rPr lang="sl-SI" sz="2000" b="1" dirty="0" smtClean="0"/>
              <a:t>Robba‘s </a:t>
            </a:r>
            <a:r>
              <a:rPr lang="sl-SI" sz="2000" b="1" dirty="0" err="1"/>
              <a:t>F</a:t>
            </a:r>
            <a:r>
              <a:rPr lang="sl-SI" sz="2000" b="1" dirty="0" err="1" smtClean="0"/>
              <a:t>ountain</a:t>
            </a:r>
            <a:endParaRPr lang="en-US" sz="2000" b="1" dirty="0"/>
          </a:p>
        </p:txBody>
      </p:sp>
      <p:cxnSp>
        <p:nvCxnSpPr>
          <p:cNvPr id="5" name="Raven puščični povezovalnik 4"/>
          <p:cNvCxnSpPr/>
          <p:nvPr/>
        </p:nvCxnSpPr>
        <p:spPr>
          <a:xfrm flipV="1">
            <a:off x="6444208" y="2636912"/>
            <a:ext cx="576064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jeZBesedilom 5"/>
          <p:cNvSpPr txBox="1"/>
          <p:nvPr/>
        </p:nvSpPr>
        <p:spPr>
          <a:xfrm>
            <a:off x="6555567" y="213285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TOWN HALL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515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58" y="3025417"/>
            <a:ext cx="5757764" cy="422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467544" y="6205344"/>
            <a:ext cx="2903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CONGRESS SQUARE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0"/>
            <a:ext cx="4047728" cy="303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323528" y="3031889"/>
            <a:ext cx="304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smtClean="0"/>
              <a:t>ZVEZDA PARK</a:t>
            </a:r>
            <a:endParaRPr lang="en-US" sz="2000" b="1" dirty="0"/>
          </a:p>
        </p:txBody>
      </p:sp>
      <p:cxnSp>
        <p:nvCxnSpPr>
          <p:cNvPr id="8" name="Raven puščični povezovalnik 7"/>
          <p:cNvCxnSpPr/>
          <p:nvPr/>
        </p:nvCxnSpPr>
        <p:spPr>
          <a:xfrm flipV="1">
            <a:off x="7092280" y="2708920"/>
            <a:ext cx="64807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6588224" y="2204864"/>
            <a:ext cx="2540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THE UNIVERSITY</a:t>
            </a:r>
            <a:endParaRPr lang="en-US" sz="2000" dirty="0"/>
          </a:p>
        </p:txBody>
      </p:sp>
      <p:cxnSp>
        <p:nvCxnSpPr>
          <p:cNvPr id="11" name="Raven puščični povezovalnik 10"/>
          <p:cNvCxnSpPr/>
          <p:nvPr/>
        </p:nvCxnSpPr>
        <p:spPr>
          <a:xfrm flipV="1">
            <a:off x="5004048" y="1196752"/>
            <a:ext cx="1245992" cy="352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>
            <a:off x="4427984" y="76470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THE SLOVENIAN PHILHARMONIC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009" y="4896544"/>
            <a:ext cx="3146205" cy="576064"/>
          </a:xfrm>
        </p:spPr>
        <p:txBody>
          <a:bodyPr/>
          <a:lstStyle/>
          <a:p>
            <a:pPr algn="ctr"/>
            <a:r>
              <a:rPr lang="sl-SI" sz="2000" b="1" dirty="0" smtClean="0">
                <a:effectLst/>
              </a:rPr>
              <a:t>SKYSCRAPER</a:t>
            </a:r>
            <a:endParaRPr lang="en-US" sz="2000" b="1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370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09" y="4876686"/>
            <a:ext cx="3478531" cy="19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6732240" y="6093296"/>
            <a:ext cx="241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CAFÉ Nebotičnik</a:t>
            </a:r>
            <a:endParaRPr lang="en-U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81" y="188640"/>
            <a:ext cx="442391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524872" y="314096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TIVOLI PARK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115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a">
  <a:themeElements>
    <a:clrScheme name="Elementarn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a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a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88</TotalTime>
  <Words>54</Words>
  <Application>Microsoft Office PowerPoint</Application>
  <PresentationFormat>Diaprojekcija na zaslonu (4:3)</PresentationFormat>
  <Paragraphs>23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Elementarna</vt:lpstr>
      <vt:lpstr>LJUBLJANA</vt:lpstr>
      <vt:lpstr>PowerPointova predstavitev</vt:lpstr>
      <vt:lpstr>PowerPointova predstavitev</vt:lpstr>
      <vt:lpstr>COBBLERS‘ BRIDGE</vt:lpstr>
      <vt:lpstr>LJUBLJANA‘S MARKET</vt:lpstr>
      <vt:lpstr>LJUBLJANA CASTLE</vt:lpstr>
      <vt:lpstr>PowerPointova predstavitev</vt:lpstr>
      <vt:lpstr>SKYSCRAPER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LJUBLJANA</dc:title>
  <dc:creator>Spela</dc:creator>
  <cp:lastModifiedBy>Spela</cp:lastModifiedBy>
  <cp:revision>8</cp:revision>
  <dcterms:created xsi:type="dcterms:W3CDTF">2019-04-22T09:39:27Z</dcterms:created>
  <dcterms:modified xsi:type="dcterms:W3CDTF">2019-04-22T12:07:41Z</dcterms:modified>
</cp:coreProperties>
</file>