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89" r:id="rId19"/>
    <p:sldId id="271" r:id="rId20"/>
    <p:sldId id="290" r:id="rId21"/>
    <p:sldId id="281" r:id="rId22"/>
    <p:sldId id="284" r:id="rId23"/>
    <p:sldId id="272" r:id="rId24"/>
    <p:sldId id="293" r:id="rId25"/>
    <p:sldId id="287" r:id="rId26"/>
    <p:sldId id="291" r:id="rId27"/>
    <p:sldId id="286" r:id="rId28"/>
    <p:sldId id="277" r:id="rId29"/>
    <p:sldId id="276" r:id="rId30"/>
    <p:sldId id="282" r:id="rId31"/>
    <p:sldId id="294" r:id="rId32"/>
    <p:sldId id="274" r:id="rId33"/>
    <p:sldId id="273" r:id="rId34"/>
    <p:sldId id="292" r:id="rId35"/>
    <p:sldId id="275" r:id="rId36"/>
    <p:sldId id="283" r:id="rId37"/>
    <p:sldId id="280" r:id="rId38"/>
    <p:sldId id="279" r:id="rId39"/>
    <p:sldId id="285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18544-B94F-4144-9B3E-CD1F869D59B7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3F88-63B7-45C4-B979-0571CF2E060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92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1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6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8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AAF5-2093-45CE-AAC7-B3D9E1E699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AF0D-F9D2-4D50-829E-4EACFCA4B0D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D81E-0359-4AEC-9A86-7E36C0596C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1C329-06D3-4863-8788-0F4D1D955AF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A6F2-D391-4727-8EF1-50EB1E5343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0CCED-4538-4464-9D73-D46DC20C7D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7028-2FA9-4992-95BA-0E066D9D0D3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8F4A-FB84-4EFA-B8AA-F029AF0E10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2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4833-3238-4BA6-B885-E263A7FEC7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BE13-4031-424C-A21F-0BC938378A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A048-77B1-4901-8BCF-FDB04106BD6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1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9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3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6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0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5C38-C848-4059-AD1F-BB4EEA3001CE}" type="datetimeFigureOut">
              <a:rPr lang="es-ES" smtClean="0"/>
              <a:t>12/05/2020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288E-FDFE-4855-B5B7-F42A3A4F0A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4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C85D5-EE05-4765-BCA4-7E65B0B3044C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33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34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35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36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37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93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86568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601">
            <a:off x="2018559" y="1576163"/>
            <a:ext cx="673576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50897" y="948639"/>
            <a:ext cx="1296608" cy="1084297"/>
            <a:chOff x="2122449" y="1268760"/>
            <a:chExt cx="5257863" cy="4824536"/>
          </a:xfrm>
        </p:grpSpPr>
        <p:sp>
          <p:nvSpPr>
            <p:cNvPr id="8" name="7 CuadroTexto"/>
            <p:cNvSpPr txBox="1"/>
            <p:nvPr/>
          </p:nvSpPr>
          <p:spPr>
            <a:xfrm>
              <a:off x="2122449" y="1268760"/>
              <a:ext cx="5257863" cy="4824536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677129"/>
                </a:avLst>
              </a:prstTxWarp>
              <a:spAutoFit/>
            </a:bodyPr>
            <a:lstStyle/>
            <a:p>
              <a:pPr algn="ctr"/>
              <a:r>
                <a:rPr lang="es-ES_tradnl" sz="9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ENGLISH</a:t>
              </a:r>
            </a:p>
            <a:p>
              <a:pPr algn="ctr"/>
              <a:endParaRPr lang="es-ES_tradnl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es-ES_tradnl" sz="9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</a:rPr>
                <a:t>VOCABULARY</a:t>
              </a:r>
              <a:endParaRPr lang="es-E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9" name="Picture 18" descr="Cub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42710" y="1720563"/>
              <a:ext cx="3686479" cy="3234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accent2">
                  <a:lumMod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377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40033" y="667679"/>
            <a:ext cx="3989468" cy="564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908720"/>
            <a:ext cx="5419387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jacket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15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QU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904253" y="667679"/>
            <a:ext cx="3861027" cy="564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908720"/>
            <a:ext cx="5419387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jumper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33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m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58910" y="667679"/>
            <a:ext cx="3761498" cy="564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779912" y="1124744"/>
            <a:ext cx="5131355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suit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6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58910" y="681799"/>
            <a:ext cx="3761498" cy="561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779912" y="1124744"/>
            <a:ext cx="5131355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dress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117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ST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85813" y="757686"/>
            <a:ext cx="4057602" cy="5410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4139952" y="1268760"/>
            <a:ext cx="4680520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belt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06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INTUR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71907" y="701723"/>
            <a:ext cx="4055838" cy="540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851920" y="1052736"/>
            <a:ext cx="4896544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skirt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98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698747" y="722443"/>
            <a:ext cx="4500826" cy="550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4139952" y="1268760"/>
            <a:ext cx="4680520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coat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93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R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919820" y="722443"/>
            <a:ext cx="4058679" cy="5502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851920" y="836712"/>
            <a:ext cx="4896544" cy="949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4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RAINcoat</a:t>
            </a:r>
            <a:endParaRPr lang="es-ES" sz="44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96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co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1314126" y="584688"/>
            <a:ext cx="4003063" cy="5685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315657" y="764704"/>
            <a:ext cx="5472608" cy="11521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gloves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53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AN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42123" y="952443"/>
            <a:ext cx="6132036" cy="4088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907704" y="5157192"/>
            <a:ext cx="6912768" cy="11521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mittens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569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tte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155">
            <a:off x="824894" y="900568"/>
            <a:ext cx="5409945" cy="5018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5004048" y="1124744"/>
            <a:ext cx="396044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8000" dirty="0" err="1" smtClean="0">
                <a:solidFill>
                  <a:schemeClr val="bg1"/>
                </a:solidFill>
                <a:effectLst>
                  <a:glow rad="1524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hat</a:t>
            </a:r>
            <a:endParaRPr lang="es-ES" sz="8000" dirty="0">
              <a:solidFill>
                <a:schemeClr val="bg1"/>
              </a:solidFill>
              <a:effectLst>
                <a:glow rad="1524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86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MBR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664220" y="936457"/>
            <a:ext cx="5648302" cy="4893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683568" y="5357759"/>
            <a:ext cx="7848872" cy="1167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5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sweatshirt</a:t>
            </a:r>
            <a:endParaRPr lang="es-ES" sz="54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32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eatshi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664219" y="865993"/>
            <a:ext cx="5648302" cy="4450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683568" y="5357759"/>
            <a:ext cx="7848872" cy="11675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5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tracksuit</a:t>
            </a:r>
            <a:endParaRPr lang="es-ES" sz="54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8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su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900839" y="649989"/>
            <a:ext cx="3468381" cy="559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1124744"/>
            <a:ext cx="54726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 err="1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d</a:t>
            </a:r>
            <a:r>
              <a:rPr lang="es-ES_tradnl" sz="5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ressing</a:t>
            </a:r>
            <a:endParaRPr lang="es-ES_tradnl" sz="5400" dirty="0" smtClean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  <a:p>
            <a:pPr algn="ctr"/>
            <a:r>
              <a:rPr lang="es-ES_tradnl" sz="60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gown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83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BORNO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1027660" y="406113"/>
            <a:ext cx="2727674" cy="6000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2771800" y="764704"/>
            <a:ext cx="6113434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5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bathrobe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4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thro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61418" y="850855"/>
            <a:ext cx="3468381" cy="519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131840" y="808591"/>
            <a:ext cx="5760640" cy="11802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0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pyjamas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8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J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93165" y="975205"/>
            <a:ext cx="3883832" cy="5266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2987824" y="620688"/>
            <a:ext cx="5904656" cy="964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48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nightgown</a:t>
            </a:r>
            <a:endParaRPr lang="es-ES" sz="54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80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IS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71384" y="649989"/>
            <a:ext cx="3527292" cy="5594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1052736"/>
            <a:ext cx="5184576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jeans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42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71384" y="721818"/>
            <a:ext cx="3527292" cy="54505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059832" y="1137518"/>
            <a:ext cx="5760640" cy="12113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54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trousers</a:t>
            </a:r>
            <a:endParaRPr lang="es-ES" sz="54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84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T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11678"/>
          <a:stretch/>
        </p:blipFill>
        <p:spPr>
          <a:xfrm rot="21193926">
            <a:off x="772650" y="740204"/>
            <a:ext cx="4083293" cy="5419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635896" y="980728"/>
            <a:ext cx="5184576" cy="144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shorts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84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974861" y="767573"/>
            <a:ext cx="4611127" cy="5216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755576" y="4965598"/>
            <a:ext cx="7488832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TRUNKS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57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n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155">
            <a:off x="790987" y="802822"/>
            <a:ext cx="4989440" cy="5222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4788024" y="1268760"/>
            <a:ext cx="396044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8000" dirty="0" err="1" smtClean="0">
                <a:solidFill>
                  <a:schemeClr val="bg1"/>
                </a:solidFill>
                <a:effectLst>
                  <a:glow rad="1524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cap</a:t>
            </a:r>
            <a:endParaRPr lang="es-ES" sz="8000" dirty="0">
              <a:solidFill>
                <a:schemeClr val="bg1"/>
              </a:solidFill>
              <a:effectLst>
                <a:glow rad="1524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3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R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15833"/>
          <a:stretch/>
        </p:blipFill>
        <p:spPr>
          <a:xfrm rot="21193926">
            <a:off x="1064802" y="618661"/>
            <a:ext cx="3800392" cy="5472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755576" y="4965598"/>
            <a:ext cx="7488832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0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swimsuit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08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imsu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43097" y="735168"/>
            <a:ext cx="4290655" cy="5338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635896" y="1268760"/>
            <a:ext cx="5184576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socks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5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LCE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843097" y="701723"/>
            <a:ext cx="4290655" cy="540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1052736"/>
            <a:ext cx="5184576" cy="1584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boots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65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T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1006113" y="701723"/>
            <a:ext cx="3964623" cy="54051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2699792" y="836712"/>
            <a:ext cx="612068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wellies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8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ll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1758856" y="2074571"/>
            <a:ext cx="5351736" cy="3900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827584" y="764704"/>
            <a:ext cx="5328592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shoes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84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64278" y="847940"/>
            <a:ext cx="4228731" cy="5285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2123728" y="836712"/>
            <a:ext cx="6624736" cy="1296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0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trainers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00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in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686334" y="871058"/>
            <a:ext cx="5762264" cy="4321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755576" y="4965598"/>
            <a:ext cx="6768752" cy="13681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0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sandals</a:t>
            </a:r>
            <a:endParaRPr lang="es-ES" sz="60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0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AL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4"/>
          <a:stretch/>
        </p:blipFill>
        <p:spPr>
          <a:xfrm rot="21193926">
            <a:off x="745862" y="754605"/>
            <a:ext cx="3811660" cy="535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851920" y="692696"/>
            <a:ext cx="4896544" cy="19442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f</a:t>
            </a:r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lip-flops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5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ip-flo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3093">
            <a:off x="1995220" y="1558884"/>
            <a:ext cx="5469013" cy="4337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683568" y="620688"/>
            <a:ext cx="7776864" cy="144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slippers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24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PATI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/>
          <a:stretch/>
        </p:blipFill>
        <p:spPr>
          <a:xfrm rot="21063155">
            <a:off x="600701" y="2006672"/>
            <a:ext cx="5119745" cy="3964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203848" y="548680"/>
            <a:ext cx="5616624" cy="14401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8000" dirty="0" err="1" smtClean="0">
                <a:solidFill>
                  <a:schemeClr val="bg1"/>
                </a:solidFill>
                <a:effectLst>
                  <a:glow rad="1524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beret</a:t>
            </a:r>
            <a:endParaRPr lang="es-ES" sz="8000" dirty="0">
              <a:solidFill>
                <a:schemeClr val="bg1"/>
              </a:solidFill>
              <a:effectLst>
                <a:glow rad="1524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19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r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r="18075"/>
          <a:stretch/>
        </p:blipFill>
        <p:spPr>
          <a:xfrm rot="21063155">
            <a:off x="827242" y="801275"/>
            <a:ext cx="4447933" cy="5266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851920" y="1124744"/>
            <a:ext cx="504056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7200" dirty="0" err="1" smtClean="0">
                <a:solidFill>
                  <a:schemeClr val="bg1"/>
                </a:solidFill>
                <a:effectLst>
                  <a:glow rad="1524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scarf</a:t>
            </a:r>
            <a:endParaRPr lang="es-ES" sz="7200" dirty="0">
              <a:solidFill>
                <a:schemeClr val="bg1"/>
              </a:solidFill>
              <a:effectLst>
                <a:glow rad="1524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61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FA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155">
            <a:off x="916277" y="603149"/>
            <a:ext cx="4166752" cy="5564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4860032" y="1196752"/>
            <a:ext cx="3960440" cy="1512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8000" dirty="0" err="1" smtClean="0">
                <a:solidFill>
                  <a:schemeClr val="bg1"/>
                </a:solidFill>
                <a:effectLst>
                  <a:glow rad="1524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tie</a:t>
            </a:r>
            <a:endParaRPr lang="es-ES" sz="8000" dirty="0">
              <a:solidFill>
                <a:schemeClr val="bg1"/>
              </a:solidFill>
              <a:effectLst>
                <a:glow rad="1524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2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B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155">
            <a:off x="752626" y="521962"/>
            <a:ext cx="4191043" cy="5729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563888" y="1052736"/>
            <a:ext cx="5112568" cy="1296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8000" dirty="0" err="1" smtClean="0">
                <a:solidFill>
                  <a:schemeClr val="bg1"/>
                </a:solidFill>
                <a:effectLst>
                  <a:glow rad="1778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shirt</a:t>
            </a:r>
            <a:endParaRPr lang="es-ES" sz="8000" dirty="0">
              <a:solidFill>
                <a:schemeClr val="bg1"/>
              </a:solidFill>
              <a:effectLst>
                <a:glow rad="1778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12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I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758972" y="592096"/>
            <a:ext cx="3993622" cy="572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779912" y="1030670"/>
            <a:ext cx="5131355" cy="12462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err="1" smtClean="0">
                <a:solidFill>
                  <a:schemeClr val="bg1"/>
                </a:solidFill>
                <a:effectLst>
                  <a:glow rad="1778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blouse</a:t>
            </a:r>
            <a:endParaRPr lang="es-ES" sz="6600" dirty="0">
              <a:solidFill>
                <a:schemeClr val="bg1"/>
              </a:solidFill>
              <a:effectLst>
                <a:glow rad="1778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6553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U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926">
            <a:off x="1009360" y="592096"/>
            <a:ext cx="3324679" cy="572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3491880" y="908720"/>
            <a:ext cx="5419387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6600" dirty="0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T-</a:t>
            </a:r>
            <a:r>
              <a:rPr lang="es-ES_tradnl" sz="6600" dirty="0" err="1" smtClean="0">
                <a:solidFill>
                  <a:schemeClr val="bg1"/>
                </a:solidFill>
                <a:effectLst>
                  <a:glow rad="165100">
                    <a:srgbClr val="C00000">
                      <a:alpha val="60000"/>
                    </a:srgbClr>
                  </a:glow>
                </a:effectLst>
                <a:latin typeface="Tiza" pitchFamily="18" charset="0"/>
                <a:cs typeface="Aharoni" pitchFamily="2" charset="-79"/>
              </a:rPr>
              <a:t>shirt</a:t>
            </a:r>
            <a:endParaRPr lang="es-ES" sz="6600" dirty="0">
              <a:solidFill>
                <a:schemeClr val="bg1"/>
              </a:solidFill>
              <a:effectLst>
                <a:glow rad="165100">
                  <a:srgbClr val="C00000">
                    <a:alpha val="60000"/>
                  </a:srgbClr>
                </a:glow>
              </a:effectLst>
              <a:latin typeface="Tiz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77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ISE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40</Words>
  <Application>Microsoft Office PowerPoint</Application>
  <PresentationFormat>Diaprojekcija na zaslonu (4:3)</PresentationFormat>
  <Paragraphs>41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38</vt:i4>
      </vt:variant>
    </vt:vector>
  </HeadingPairs>
  <TitlesOfParts>
    <vt:vector size="40" baseType="lpstr">
      <vt:lpstr>Tema de Office</vt:lpstr>
      <vt:lpstr>Diseño predeterminado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Spela</cp:lastModifiedBy>
  <cp:revision>45</cp:revision>
  <dcterms:created xsi:type="dcterms:W3CDTF">2012-09-30T16:40:57Z</dcterms:created>
  <dcterms:modified xsi:type="dcterms:W3CDTF">2020-05-12T09:26:34Z</dcterms:modified>
</cp:coreProperties>
</file>