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67B9E5-C53A-4966-B0CD-9A7F106A1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6E39781-C4A0-480D-B168-1E59E522F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7539B06-68F9-429C-AFD3-C23A84E1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06D4-CCD5-454E-BA34-56CE5A803789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3BA844C-73DA-41AA-902A-64F5A37D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51AC5A0-E3C3-41EE-B2AF-0918776B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5F7E-590E-4820-B452-E148BAA80C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69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D741AA-79A9-40F9-B8B8-CB77299F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A5A44FA-354C-49F2-9B4B-8DF94B581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E4EF826-6877-4ED5-89B1-73F1528E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06D4-CCD5-454E-BA34-56CE5A803789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3D789B5-9F3B-4734-A3C5-044B32D5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11A2CF2-6DD3-4729-9611-A742DC7E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5F7E-590E-4820-B452-E148BAA80C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59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4F4BF4F3-A01E-4C79-A02E-6DC969969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A4365AF-0692-4507-8BB3-A283DEB3F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EED38B6-F2A1-43FD-A17F-B87D48EA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06D4-CCD5-454E-BA34-56CE5A803789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3ED4A8-071F-4954-8585-35FEDDA7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54C21E6-2B71-41C4-BCA9-78FC5547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5F7E-590E-4820-B452-E148BAA80C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102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F372D8-7CBC-4F86-81C1-D35C52BA2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03EAD7-0149-4AF6-A011-468872535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645A1E8-0A2D-4CC1-BA18-55AAC1D99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06D4-CCD5-454E-BA34-56CE5A803789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67AF2E1-A53E-4962-8F63-A7B33E36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C3D1AA1-6EC5-4578-9772-82387796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5F7E-590E-4820-B452-E148BAA80C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44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D93B88-ACA6-4FCB-85AD-151C77A6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F3B90EE-C083-4B25-BE08-362837096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DB8CE95-EA30-4C58-B868-4B2A9C06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06D4-CCD5-454E-BA34-56CE5A803789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BDC8831-B50D-4679-975B-9F5EE379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BCDDAAE-97A4-40C5-9551-3490A9F2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5F7E-590E-4820-B452-E148BAA80C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848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56FF02-86AB-455C-98E4-6E18556B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0CE5FB0-7C16-420D-8E7C-A6232B60F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13AEAA4-6571-4ACC-B2AD-5A978C83B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7A459D1-7E9F-4A76-BD7D-6FA737C1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06D4-CCD5-454E-BA34-56CE5A803789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8A14E1F-70A4-48AA-B6F1-DFCC84E7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CF8EEFC-2634-4020-A748-901C18FD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5F7E-590E-4820-B452-E148BAA80C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279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378CA9-86EA-4A95-8EC7-28069F283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3C04E54-BBAE-4DAE-AB90-D6234D5CE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D82FA11-38E6-44A8-94AC-93087B9A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C6D9175-6751-4DF1-A78E-7CB8A15D7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8AFFEB8-4C29-4355-82BB-6A123E209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9E24F178-4543-40B7-93C9-FAE4AF38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06D4-CCD5-454E-BA34-56CE5A803789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071F52F-2442-4AF0-ABC7-2D018E2A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BBDDD53-25B5-4DB7-842E-08EE02FD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5F7E-590E-4820-B452-E148BAA80C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370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F1106D-F432-47F7-9981-1ECF0C08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10AF319-2D3E-4BA4-9256-4962A935F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06D4-CCD5-454E-BA34-56CE5A803789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BF9C251-897F-4BCB-8C80-B6C7AD5B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E6F7E85-F2A0-4595-B63B-BD11384BF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5F7E-590E-4820-B452-E148BAA80C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240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8473621-EF0B-44CC-B75F-39AF52C0A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06D4-CCD5-454E-BA34-56CE5A803789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DE49441-F761-4A6B-9F7F-B3E08D00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19B33CD-2563-43C6-BA1E-342A277D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5F7E-590E-4820-B452-E148BAA80C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523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EA3756-8611-4CAB-B69D-00D58D061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5574A3-094D-42CC-B6D8-9069725F7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00FB7C7-4D5E-4728-BA24-5E73297FF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96678F8-C662-421C-9EE0-ABEDA2EA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06D4-CCD5-454E-BA34-56CE5A803789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D1B9F53-B9DE-45A3-AFF8-2EAA71C8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8F88D8C-82D5-44FE-A72B-6A559734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5F7E-590E-4820-B452-E148BAA80C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366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6EE71A-CEB1-4939-8C80-2B529592C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E0888D5-3B86-4F82-8459-A38F4ECDF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2A9169A-9E2D-44BB-9238-FD9250B5B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8AB4815-E26E-47C8-A973-FC81560F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06D4-CCD5-454E-BA34-56CE5A803789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B8D417B-33DC-470C-A121-45457A23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01FBBAF-170B-453D-8542-73915124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5F7E-590E-4820-B452-E148BAA80C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793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E589CBF-3B31-4B5D-9370-119525C5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DAAEAC4-66F1-4E15-B435-FEB4B691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C91E32E-E065-48FB-8216-B617DABFA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606D4-CCD5-454E-BA34-56CE5A803789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C9B06A5-A4A8-4BA6-AE07-3BDF197611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74615F3-2ABD-46B9-9621-A818E03D4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25F7E-590E-4820-B452-E148BAA80C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163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FA64EF-DA26-486F-A791-A68954D877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1A3E417-76E7-48AD-BFF7-DE12EFEA4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C026D0F-E5FC-4DBB-AEF4-332873C0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6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6E3DD4-B67C-4627-8125-9F497380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BFE5894-6675-4D02-AE06-6FFE29605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81" y="26581"/>
            <a:ext cx="6804837" cy="6804837"/>
          </a:xfrm>
        </p:spPr>
      </p:pic>
    </p:spTree>
    <p:extLst>
      <p:ext uri="{BB962C8B-B14F-4D97-AF65-F5344CB8AC3E}">
        <p14:creationId xmlns:p14="http://schemas.microsoft.com/office/powerpoint/2010/main" val="138280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FFD248-4C8B-4F4A-86A3-B62B47CF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43C390E-71B0-4ACB-85FD-C5E6EE62D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32" y="21265"/>
            <a:ext cx="6836735" cy="6836735"/>
          </a:xfrm>
        </p:spPr>
      </p:pic>
    </p:spTree>
    <p:extLst>
      <p:ext uri="{BB962C8B-B14F-4D97-AF65-F5344CB8AC3E}">
        <p14:creationId xmlns:p14="http://schemas.microsoft.com/office/powerpoint/2010/main" val="281655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7D8621-8226-42C3-AEF8-7373AF82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FE350E2-5152-4CB0-91CF-7B05CF4B6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65" y="42531"/>
            <a:ext cx="6815469" cy="6815469"/>
          </a:xfrm>
        </p:spPr>
      </p:pic>
    </p:spTree>
    <p:extLst>
      <p:ext uri="{BB962C8B-B14F-4D97-AF65-F5344CB8AC3E}">
        <p14:creationId xmlns:p14="http://schemas.microsoft.com/office/powerpoint/2010/main" val="396692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2F9CA8-BF44-4F45-AF58-3462E6E1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98BBF56-765C-42BA-A91C-7FF2A4373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49" y="0"/>
            <a:ext cx="6826102" cy="6826102"/>
          </a:xfrm>
        </p:spPr>
      </p:pic>
    </p:spTree>
    <p:extLst>
      <p:ext uri="{BB962C8B-B14F-4D97-AF65-F5344CB8AC3E}">
        <p14:creationId xmlns:p14="http://schemas.microsoft.com/office/powerpoint/2010/main" val="266507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94ED64-ADB1-4B4B-8CD5-D8992715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CB7551D-5284-49DD-9F48-2B252F744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97" y="31897"/>
            <a:ext cx="6794205" cy="6794205"/>
          </a:xfrm>
        </p:spPr>
      </p:pic>
    </p:spTree>
    <p:extLst>
      <p:ext uri="{BB962C8B-B14F-4D97-AF65-F5344CB8AC3E}">
        <p14:creationId xmlns:p14="http://schemas.microsoft.com/office/powerpoint/2010/main" val="333186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E18DE9-88C7-4908-ADA4-422DA444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F24F70DE-1403-4369-947A-55C6694A5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81" y="53163"/>
            <a:ext cx="6804837" cy="6804837"/>
          </a:xfrm>
        </p:spPr>
      </p:pic>
    </p:spTree>
    <p:extLst>
      <p:ext uri="{BB962C8B-B14F-4D97-AF65-F5344CB8AC3E}">
        <p14:creationId xmlns:p14="http://schemas.microsoft.com/office/powerpoint/2010/main" val="194133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CDA4FC-9DAE-440A-A22B-0415E3EF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C102487-9A05-4B65-B71D-1DF5ABA28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97" y="31897"/>
            <a:ext cx="6794205" cy="6794205"/>
          </a:xfrm>
        </p:spPr>
      </p:pic>
    </p:spTree>
    <p:extLst>
      <p:ext uri="{BB962C8B-B14F-4D97-AF65-F5344CB8AC3E}">
        <p14:creationId xmlns:p14="http://schemas.microsoft.com/office/powerpoint/2010/main" val="29669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85B99C-C61E-4F98-B706-3D0ABA05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150BC9E-C9E2-4BAE-93F9-B135CE493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63" y="53163"/>
            <a:ext cx="6751674" cy="6751674"/>
          </a:xfrm>
        </p:spPr>
      </p:pic>
    </p:spTree>
    <p:extLst>
      <p:ext uri="{BB962C8B-B14F-4D97-AF65-F5344CB8AC3E}">
        <p14:creationId xmlns:p14="http://schemas.microsoft.com/office/powerpoint/2010/main" val="2777578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Širokozaslonsko</PresentationFormat>
  <Paragraphs>0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Grega</dc:creator>
  <cp:lastModifiedBy>Černe, Žan Peter</cp:lastModifiedBy>
  <cp:revision>1</cp:revision>
  <dcterms:created xsi:type="dcterms:W3CDTF">2020-03-19T13:14:19Z</dcterms:created>
  <dcterms:modified xsi:type="dcterms:W3CDTF">2020-03-28T23:37:09Z</dcterms:modified>
</cp:coreProperties>
</file>